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66" r:id="rId4"/>
    <p:sldId id="267" r:id="rId5"/>
    <p:sldId id="262" r:id="rId6"/>
    <p:sldId id="265" r:id="rId7"/>
    <p:sldId id="264" r:id="rId8"/>
    <p:sldId id="270" r:id="rId9"/>
    <p:sldId id="260" r:id="rId10"/>
    <p:sldId id="268" r:id="rId11"/>
    <p:sldId id="258" r:id="rId12"/>
    <p:sldId id="269" r:id="rId13"/>
    <p:sldId id="263" r:id="rId14"/>
    <p:sldId id="27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49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E125B-D9CC-45E8-8621-4B6DA94F133D}" type="datetimeFigureOut">
              <a:rPr lang="en-GB" smtClean="0"/>
              <a:t>05/11/2022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A1EF3-F563-48AF-8D88-A733A2A2A5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402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E125B-D9CC-45E8-8621-4B6DA94F133D}" type="datetimeFigureOut">
              <a:rPr lang="en-GB" smtClean="0"/>
              <a:t>05/11/2022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A1EF3-F563-48AF-8D88-A733A2A2A5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4943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E125B-D9CC-45E8-8621-4B6DA94F133D}" type="datetimeFigureOut">
              <a:rPr lang="en-GB" smtClean="0"/>
              <a:t>05/11/2022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A1EF3-F563-48AF-8D88-A733A2A2A5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400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E125B-D9CC-45E8-8621-4B6DA94F133D}" type="datetimeFigureOut">
              <a:rPr lang="en-GB" smtClean="0"/>
              <a:t>05/11/2022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A1EF3-F563-48AF-8D88-A733A2A2A5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985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E125B-D9CC-45E8-8621-4B6DA94F133D}" type="datetimeFigureOut">
              <a:rPr lang="en-GB" smtClean="0"/>
              <a:t>05/11/2022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A1EF3-F563-48AF-8D88-A733A2A2A5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353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E125B-D9CC-45E8-8621-4B6DA94F133D}" type="datetimeFigureOut">
              <a:rPr lang="en-GB" smtClean="0"/>
              <a:t>05/11/2022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A1EF3-F563-48AF-8D88-A733A2A2A5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5711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E125B-D9CC-45E8-8621-4B6DA94F133D}" type="datetimeFigureOut">
              <a:rPr lang="en-GB" smtClean="0"/>
              <a:t>05/11/2022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A1EF3-F563-48AF-8D88-A733A2A2A5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2125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E125B-D9CC-45E8-8621-4B6DA94F133D}" type="datetimeFigureOut">
              <a:rPr lang="en-GB" smtClean="0"/>
              <a:t>05/11/2022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A1EF3-F563-48AF-8D88-A733A2A2A5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0524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E125B-D9CC-45E8-8621-4B6DA94F133D}" type="datetimeFigureOut">
              <a:rPr lang="en-GB" smtClean="0"/>
              <a:t>05/11/2022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A1EF3-F563-48AF-8D88-A733A2A2A5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8403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E125B-D9CC-45E8-8621-4B6DA94F133D}" type="datetimeFigureOut">
              <a:rPr lang="en-GB" smtClean="0"/>
              <a:t>05/11/2022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A1EF3-F563-48AF-8D88-A733A2A2A5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8345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E125B-D9CC-45E8-8621-4B6DA94F133D}" type="datetimeFigureOut">
              <a:rPr lang="en-GB" smtClean="0"/>
              <a:t>05/11/2022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A1EF3-F563-48AF-8D88-A733A2A2A5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922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E125B-D9CC-45E8-8621-4B6DA94F133D}" type="datetimeFigureOut">
              <a:rPr lang="en-GB" smtClean="0"/>
              <a:t>05/11/2022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A1EF3-F563-48AF-8D88-A733A2A2A5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8500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E125B-D9CC-45E8-8621-4B6DA94F133D}" type="datetimeFigureOut">
              <a:rPr lang="en-GB" smtClean="0"/>
              <a:t>05/11/2022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A1EF3-F563-48AF-8D88-A733A2A2A5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964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67E125B-D9CC-45E8-8621-4B6DA94F133D}" type="datetimeFigureOut">
              <a:rPr lang="en-GB" smtClean="0"/>
              <a:t>05/11/2022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281A1EF3-F563-48AF-8D88-A733A2A2A5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858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67E125B-D9CC-45E8-8621-4B6DA94F133D}" type="datetimeFigureOut">
              <a:rPr lang="en-GB" smtClean="0"/>
              <a:t>05/11/2022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281A1EF3-F563-48AF-8D88-A733A2A2A5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8638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61827-D926-E39A-8FBA-88D7BDF2E4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Homelessness: the environmental factor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D8BD53-7D1E-75AF-ED5C-B05A775FBF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Roberta Begonja, Paula Mlinar, Martina Pavičić &amp; Vedrana žakić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983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92D9D3-BA20-C7B9-6BCA-BA3CA177A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46292" y="1296637"/>
            <a:ext cx="5310819" cy="39831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1092FB-4247-B18E-9352-11986D95C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22274" y="2356207"/>
            <a:ext cx="4572000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6F2D76-5F01-6DBF-2A0F-5179638D48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3062" y="927125"/>
            <a:ext cx="4959391" cy="371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81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23625-31E0-0D93-F7A2-6596E9A74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Main train station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343DA9-626A-5F40-41D7-FC0D9A68D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69106" y="3118037"/>
            <a:ext cx="4053785" cy="30403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5C85B5-B22A-164F-2524-3317956677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977" y="2160738"/>
            <a:ext cx="4110277" cy="30827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8317EE-6F5C-4AD4-8DF8-A1E2C82040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54" y="3096852"/>
            <a:ext cx="4110277" cy="308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24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ED5F6C-7786-2D0D-B5DF-BD1E17326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587" y="3636112"/>
            <a:ext cx="4164623" cy="31234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23ED6A-E086-0FAA-B861-ED5D41703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31" y="1149484"/>
            <a:ext cx="3419273" cy="45590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CB1D39-A0C1-5874-F967-E276BE02B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181" y="410000"/>
            <a:ext cx="2186354" cy="29151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096773-691A-26B0-099D-B012D76F45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908" y="147876"/>
            <a:ext cx="4585847" cy="343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34726-8796-AE1B-7C25-F3EB1FE9E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Branimir street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951002-5879-9E38-AB80-BE0C121840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716" y="2033852"/>
            <a:ext cx="2727722" cy="363696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07DE96-5086-6D3A-6299-854DDE1F7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45387" y="2757984"/>
            <a:ext cx="4174661" cy="31309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ED2FE0-BB7F-2604-0138-2F6F541B67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8171" y="3169693"/>
            <a:ext cx="3974661" cy="29809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10CE90-4C3E-51CD-3C99-76C371FC02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5810" y="2872352"/>
            <a:ext cx="3869677" cy="290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2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A132C-26DF-C090-660C-0F789D29A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400" dirty="0"/>
              <a:t>Thank you! :)</a:t>
            </a:r>
            <a:endParaRPr lang="en-GB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67BF0A-C6A9-BD53-2783-E08AB781B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64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48BB7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48BB7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D5159-DB77-88AA-A1CE-39606BCBB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986" y="2646484"/>
            <a:ext cx="5893840" cy="1193968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hr-HR" dirty="0"/>
              <a:t>Lower Town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AF60BF-B016-DDE3-1006-ADB55008B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767" y="4609930"/>
            <a:ext cx="6700109" cy="168536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b="0" i="0" dirty="0"/>
              <a:t>Surface of </a:t>
            </a:r>
            <a:r>
              <a:rPr lang="en-GB" sz="2400" b="0" i="0" dirty="0"/>
              <a:t>3,01 </a:t>
            </a:r>
            <a:r>
              <a:rPr lang="en-GB" sz="2400" b="0" i="0" strike="noStrike" dirty="0"/>
              <a:t>km²</a:t>
            </a:r>
            <a:endParaRPr lang="hr-HR" sz="2400" b="0" i="0" strike="noStrik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Population of 37024 (in 2011.)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Population density of 12300,33 per </a:t>
            </a:r>
            <a:r>
              <a:rPr lang="en-GB" sz="2400" b="0" i="0" strike="noStrike" dirty="0"/>
              <a:t>km²</a:t>
            </a:r>
            <a:endParaRPr lang="hr-H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B1D3C6-24E7-DF94-7B68-B0A53FF83DEE}"/>
              </a:ext>
            </a:extLst>
          </p:cNvPr>
          <p:cNvSpPr txBox="1"/>
          <p:nvPr/>
        </p:nvSpPr>
        <p:spPr>
          <a:xfrm>
            <a:off x="850986" y="1630821"/>
            <a:ext cx="51024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Zagreb</a:t>
            </a:r>
            <a:endParaRPr lang="en-GB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07B094-95D6-630A-73CB-E8496B3FA1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9" t="5607" r="18828" b="5537"/>
          <a:stretch/>
        </p:blipFill>
        <p:spPr>
          <a:xfrm>
            <a:off x="7307784" y="562708"/>
            <a:ext cx="4519561" cy="26870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DBDC5E-BC5A-AD07-944B-0501212F9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524" y="3840452"/>
            <a:ext cx="2553977" cy="280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8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701C7-5B9E-207E-F0BD-9F97BB034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3200" dirty="0"/>
              <a:t>Maps and locations</a:t>
            </a:r>
            <a:endParaRPr lang="en-GB" sz="3200" dirty="0"/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03FD1BD8-FB6B-36F5-9FD0-EAEE032E25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255" y="325230"/>
            <a:ext cx="7076092" cy="283994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800FF-7002-B9A7-3A53-329418594B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rot="10800000" flipV="1">
            <a:off x="305776" y="2878137"/>
            <a:ext cx="4198165" cy="550863"/>
          </a:xfrm>
        </p:spPr>
        <p:txBody>
          <a:bodyPr>
            <a:noAutofit/>
          </a:bodyPr>
          <a:lstStyle/>
          <a:p>
            <a:r>
              <a:rPr lang="hr-HR" sz="1800" dirty="0"/>
              <a:t>Public restrooms and drinking pipes</a:t>
            </a:r>
            <a:endParaRPr lang="en-GB" sz="1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F120F4-C452-3070-8F63-4EDD0AFA5AC1}"/>
              </a:ext>
            </a:extLst>
          </p:cNvPr>
          <p:cNvSpPr txBox="1"/>
          <p:nvPr/>
        </p:nvSpPr>
        <p:spPr>
          <a:xfrm>
            <a:off x="4979255" y="3182761"/>
            <a:ext cx="2162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Tram stations</a:t>
            </a:r>
            <a:endParaRPr lang="en-GB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79F555F-9655-0FFF-9F06-E1E9A5CC3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985" y="3367427"/>
            <a:ext cx="5408362" cy="334393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B628C75-14F6-0438-1D9F-6A2E387D5BEF}"/>
              </a:ext>
            </a:extLst>
          </p:cNvPr>
          <p:cNvSpPr txBox="1"/>
          <p:nvPr/>
        </p:nvSpPr>
        <p:spPr>
          <a:xfrm>
            <a:off x="6242538" y="4774223"/>
            <a:ext cx="3165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parks</a:t>
            </a:r>
            <a:endParaRPr lang="en-GB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712F1FB-B661-FFB0-4225-721AFB5941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31" y="3552093"/>
            <a:ext cx="5745132" cy="296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79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21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FFA90B-BEF5-9BC9-0CAB-AA8B2808B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04" y="382529"/>
            <a:ext cx="5604996" cy="30464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F040DF-2DB3-15E4-CAFB-186B50630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07" y="3613665"/>
            <a:ext cx="7165731" cy="28946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442E9C-965E-7936-E2CB-FF780CEB2A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762" y="492131"/>
            <a:ext cx="5060118" cy="28272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F5D699-F4BD-FEBA-A41A-C0697861CEA7}"/>
              </a:ext>
            </a:extLst>
          </p:cNvPr>
          <p:cNvSpPr txBox="1"/>
          <p:nvPr/>
        </p:nvSpPr>
        <p:spPr>
          <a:xfrm>
            <a:off x="6163408" y="581260"/>
            <a:ext cx="3604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washplace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8C8258-E3CC-CF34-12F0-0262C9A64E00}"/>
              </a:ext>
            </a:extLst>
          </p:cNvPr>
          <p:cNvSpPr txBox="1"/>
          <p:nvPr/>
        </p:nvSpPr>
        <p:spPr>
          <a:xfrm>
            <a:off x="9225379" y="3428999"/>
            <a:ext cx="2803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Distance from Kosnica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15BA25-2570-93D1-3624-86C918A92BD0}"/>
              </a:ext>
            </a:extLst>
          </p:cNvPr>
          <p:cNvSpPr txBox="1"/>
          <p:nvPr/>
        </p:nvSpPr>
        <p:spPr>
          <a:xfrm>
            <a:off x="536330" y="4415765"/>
            <a:ext cx="13979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Public kitchen</a:t>
            </a:r>
          </a:p>
          <a:p>
            <a:endParaRPr lang="hr-HR" dirty="0"/>
          </a:p>
          <a:p>
            <a:r>
              <a:rPr lang="hr-HR" dirty="0"/>
              <a:t>&amp;</a:t>
            </a:r>
          </a:p>
          <a:p>
            <a:endParaRPr lang="hr-HR" dirty="0"/>
          </a:p>
          <a:p>
            <a:r>
              <a:rPr lang="hr-HR" dirty="0"/>
              <a:t>Shelter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918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54307-865D-B6DD-3688-5A325388C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Ban Jelačić Square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354E35-65E3-5E53-11C4-E0C2223906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91619" y="2517373"/>
            <a:ext cx="3636963" cy="2727722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1B7F01-41B9-368C-CB54-9056882752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6114" y="3987655"/>
            <a:ext cx="2623879" cy="1967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497A04-802C-1D4D-D194-4ADDF8A1AB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2638" y="2906976"/>
            <a:ext cx="4089988" cy="30674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F56895-4863-1BBE-C0D5-2B83BE38D3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30896" y="2906978"/>
            <a:ext cx="4089988" cy="306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5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508D3E-2AC0-7D50-6D9B-589D5C6F6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7989" y="1262995"/>
            <a:ext cx="4563516" cy="34226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2207B1-49E8-6CFA-AF86-8B472252A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49005" y="2284833"/>
            <a:ext cx="4769075" cy="35768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E02B8C-5C60-625B-BBF9-D8309D03F3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8822" y="794618"/>
            <a:ext cx="4111561" cy="30836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000327-6A66-FA99-5B74-6203F28F19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007" y="1409491"/>
            <a:ext cx="3347049" cy="47378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ED99BE-18AA-D7DA-9158-F2040F7423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14658" y="1048173"/>
            <a:ext cx="4462732" cy="334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5E32A-EE77-F5AC-BC3F-186B68B63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City center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B32A76-C5E0-6CC1-D304-50385A2C7B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63322" y="3302171"/>
            <a:ext cx="3636963" cy="272772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6C9DBC-2C51-C5A2-8431-7C57E5D637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59731" y="2584066"/>
            <a:ext cx="3264338" cy="24482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B58225-FADF-4B4B-1568-D14D329D78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3490" y="2581045"/>
            <a:ext cx="3636965" cy="27277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44DC2B-F284-32F0-E25F-AA4C677D9A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1531" y="3663432"/>
            <a:ext cx="3364767" cy="252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04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D6271E-7E61-6A09-ACD1-089E68BFD5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83982" y="3430701"/>
            <a:ext cx="3429000" cy="2571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52BD86-49A9-9923-3DD2-A04D2765E5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75200" y="639813"/>
            <a:ext cx="4092600" cy="3069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17CFC8-B63E-84C0-5CBD-2C56DE8B62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12781" y="846912"/>
            <a:ext cx="3855915" cy="28919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1ED173-FF9D-69CF-FC8E-D144B76BF8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7648" y="960721"/>
            <a:ext cx="4512046" cy="33840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1BC6AB-6A4F-EFD2-C2FC-9C4E2C8DA50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8" r="20869"/>
          <a:stretch/>
        </p:blipFill>
        <p:spPr>
          <a:xfrm rot="5400000">
            <a:off x="4236639" y="3997579"/>
            <a:ext cx="2184369" cy="306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39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16F37-2377-951D-2E07-B869CA8B8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Parks</a:t>
            </a:r>
            <a:endParaRPr lang="en-GB" dirty="0"/>
          </a:p>
        </p:txBody>
      </p:sp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68F5B0BF-0CB0-CA21-C1D4-A636730D08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88969" y="3389451"/>
            <a:ext cx="3452984" cy="2589738"/>
          </a:xfr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70BD358-E39F-F06C-4B4C-CB5EE00ECD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52951" y="2814706"/>
            <a:ext cx="3526246" cy="26446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6739D97-D96C-A62B-918C-2020AB2A2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54178" y="2643826"/>
            <a:ext cx="3526249" cy="264468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AA2F312-E6F1-10A3-599E-58C8A58BE2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3155" y="3310348"/>
            <a:ext cx="3813906" cy="286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114</TotalTime>
  <Words>70</Words>
  <Application>Microsoft Office PowerPoint</Application>
  <PresentationFormat>Widescreen</PresentationFormat>
  <Paragraphs>24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Century Gothic</vt:lpstr>
      <vt:lpstr>Wingdings</vt:lpstr>
      <vt:lpstr>Wingdings 2</vt:lpstr>
      <vt:lpstr>Quotable</vt:lpstr>
      <vt:lpstr>Homelessness: the environmental factor</vt:lpstr>
      <vt:lpstr>Lower Town</vt:lpstr>
      <vt:lpstr>Maps and locations</vt:lpstr>
      <vt:lpstr>PowerPoint Presentation</vt:lpstr>
      <vt:lpstr>Ban Jelačić Square</vt:lpstr>
      <vt:lpstr>PowerPoint Presentation</vt:lpstr>
      <vt:lpstr>City center</vt:lpstr>
      <vt:lpstr>PowerPoint Presentation</vt:lpstr>
      <vt:lpstr>Parks</vt:lpstr>
      <vt:lpstr>PowerPoint Presentation</vt:lpstr>
      <vt:lpstr>Main train station</vt:lpstr>
      <vt:lpstr>PowerPoint Presentation</vt:lpstr>
      <vt:lpstr>Branimir street</vt:lpstr>
      <vt:lpstr>Thank you! :)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Homelessness: the environmental factor</dc:title>
  <dc:creator>Roberta Begonja</dc:creator>
  <cp:lastModifiedBy>Roberta Begonja</cp:lastModifiedBy>
  <cp:revision>3</cp:revision>
  <dcterms:created xsi:type="dcterms:W3CDTF">2022-11-04T23:05:33Z</dcterms:created>
  <dcterms:modified xsi:type="dcterms:W3CDTF">2022-11-05T18:01:40Z</dcterms:modified>
</cp:coreProperties>
</file>